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Página Oficial de la Secretaria de Finanzas mediante escrito suscrito por el Gobernador MIGUEL ANGEL RIQUELME SOLIS, para el H. Congreso del Estado Independente Libre y Soberano de Coahuila de Zaragoza Palacio Congreso.  Pagina 56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2023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536459-EE75-40F7-AE4F-AC4CF176E1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38795" r="35038" b="36537"/>
          <a:stretch/>
        </p:blipFill>
        <p:spPr>
          <a:xfrm>
            <a:off x="846332" y="2474608"/>
            <a:ext cx="6979977" cy="244138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D3179F2-9A8A-4710-B856-AA1C68CA177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8138"/>
            <a:ext cx="1609725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>
            <a:extLst>
              <a:ext uri="{FF2B5EF4-FFF2-40B4-BE49-F238E27FC236}">
                <a16:creationId xmlns:a16="http://schemas.microsoft.com/office/drawing/2014/main" id="{9701696A-2E96-4DA3-87AF-C39B0272ED97}"/>
              </a:ext>
            </a:extLst>
          </p:cNvPr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2021</a:t>
            </a: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F0C07809-3FC1-407B-AD31-EF44FA950606}"/>
              </a:ext>
            </a:extLst>
          </p:cNvPr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2021</a:t>
            </a:r>
          </a:p>
          <a:p>
            <a:r>
              <a:rPr lang="es-ES" sz="1400" dirty="0"/>
              <a:t>Publicado en el Periódico Oficial del Gobierno del Estado el 30 de diciembre de 2020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2022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E53E613-8DD4-424E-B09D-48EC1D56082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8 Imagen">
            <a:extLst>
              <a:ext uri="{FF2B5EF4-FFF2-40B4-BE49-F238E27FC236}">
                <a16:creationId xmlns:a16="http://schemas.microsoft.com/office/drawing/2014/main" id="{D3111D25-0F74-4043-86E8-13B924170028}"/>
              </a:ext>
            </a:extLst>
          </p:cNvPr>
          <p:cNvPicPr/>
          <p:nvPr/>
        </p:nvPicPr>
        <p:blipFill rotWithShape="1">
          <a:blip r:embed="rId3"/>
          <a:srcRect l="31972" t="48681" r="33505" b="31118"/>
          <a:stretch/>
        </p:blipFill>
        <p:spPr bwMode="auto">
          <a:xfrm>
            <a:off x="1272857" y="2343150"/>
            <a:ext cx="6598285" cy="2171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D3179F2-9A8A-4710-B856-AA1C68CA17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06" y="261691"/>
            <a:ext cx="1524943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109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06 de Enero del 2021</a:t>
            </a:r>
            <a:r>
              <a:rPr lang="es-ES" sz="1400" b="1" dirty="0"/>
              <a:t>Fecha de Validación: </a:t>
            </a:r>
            <a:r>
              <a:rPr lang="es-MX" sz="1400" dirty="0"/>
              <a:t>06 de Enero del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D3179F2-9A8A-4710-B856-AA1C68CA177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20" y="298720"/>
            <a:ext cx="1609725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657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243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110</cp:revision>
  <cp:lastPrinted>2021-01-26T20:13:38Z</cp:lastPrinted>
  <dcterms:created xsi:type="dcterms:W3CDTF">2014-01-16T17:47:18Z</dcterms:created>
  <dcterms:modified xsi:type="dcterms:W3CDTF">2023-01-04T22:07:24Z</dcterms:modified>
</cp:coreProperties>
</file>